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2"/>
    <p:sldId id="300" r:id="rId3"/>
    <p:sldId id="304" r:id="rId4"/>
    <p:sldId id="305" r:id="rId5"/>
    <p:sldId id="330" r:id="rId6"/>
    <p:sldId id="336" r:id="rId7"/>
    <p:sldId id="337" r:id="rId8"/>
    <p:sldId id="301" r:id="rId9"/>
    <p:sldId id="287" r:id="rId10"/>
    <p:sldId id="289" r:id="rId11"/>
    <p:sldId id="26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39F"/>
    <a:srgbClr val="F6BEAD"/>
    <a:srgbClr val="FFFFC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4660"/>
  </p:normalViewPr>
  <p:slideViewPr>
    <p:cSldViewPr snapToGrid="0">
      <p:cViewPr>
        <p:scale>
          <a:sx n="90" d="100"/>
          <a:sy n="90" d="100"/>
        </p:scale>
        <p:origin x="-1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D10AF-F125-443E-B8F2-8BA7F32ACFFF}" type="datetimeFigureOut">
              <a:rPr lang="zh-CN" altLang="en-US" smtClean="0"/>
              <a:pPr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CE48-5F90-4991-9F02-9500B21F50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4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51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872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51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51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90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F6BE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6BE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6BE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F6BE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B5384411-43A1-48B4-8957-40B8FA99AB1B}"/>
              </a:ext>
            </a:extLst>
          </p:cNvPr>
          <p:cNvSpPr/>
          <p:nvPr/>
        </p:nvSpPr>
        <p:spPr>
          <a:xfrm>
            <a:off x="533395" y="647699"/>
            <a:ext cx="11026427" cy="5562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0058" y="2040065"/>
            <a:ext cx="6246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8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4658" y="3476981"/>
            <a:ext cx="3676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</a:t>
            </a:r>
          </a:p>
        </p:txBody>
      </p:sp>
      <p:pic>
        <p:nvPicPr>
          <p:cNvPr id="11" name="Picture 106" descr="小绿叶02"/>
          <p:cNvPicPr>
            <a:picLocks noChangeAspect="1" noChangeArrowheads="1"/>
          </p:cNvPicPr>
          <p:nvPr/>
        </p:nvPicPr>
        <p:blipFill>
          <a:blip r:embed="rId3">
            <a:lum bright="-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82" y="5428301"/>
            <a:ext cx="938050" cy="52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52" y="3283117"/>
            <a:ext cx="2820804" cy="2803313"/>
          </a:xfrm>
          <a:prstGeom prst="rect">
            <a:avLst/>
          </a:prstGeom>
        </p:spPr>
      </p:pic>
      <p:pic>
        <p:nvPicPr>
          <p:cNvPr id="13" name="Picture 101" descr="绿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5" y="827314"/>
            <a:ext cx="3875319" cy="538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2" descr="青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5591367"/>
            <a:ext cx="9144000" cy="6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52605 -0.94844 C 0.53004 -0.90521 0.53403 -0.8623 0.50261 -0.80549 C 0.47119 -0.74838 0.37518 -0.66409 0.33733 -0.60543 C 0.29966 -0.54739 0.2981 -0.52053 0.27639 -0.45569 C 0.25469 -0.38962 0.22744 -0.26983 0.2073 -0.21086 C 0.18698 -0.1519 0.17987 -0.12318 0.15521 -0.10281 C 0.13056 -0.08181 0.08664 -0.10775 0.05921 -0.08768 C 0.03195 -0.06792 0.00226 -0.00123 -0.00902 0.01606 " pathEditMode="relative" rAng="0" ptsTypes="aaaaaaaA">
                                      <p:cBhvr>
                                        <p:cTn id="14" dur="8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482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16" dur="8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3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53453" y="493295"/>
            <a:ext cx="11057021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6114" y="601566"/>
            <a:ext cx="248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55821" y="1696453"/>
            <a:ext cx="2562726" cy="12272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0980" y="1668378"/>
            <a:ext cx="2458453" cy="12272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21316" y="1680411"/>
            <a:ext cx="2474495" cy="12272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83242" y="2093494"/>
            <a:ext cx="397042" cy="445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87916" y="2089484"/>
            <a:ext cx="397042" cy="445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528010" y="3380874"/>
            <a:ext cx="2454442" cy="2273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2f1884921fb4.png"/>
          <p:cNvPicPr>
            <a:picLocks noChangeAspect="1"/>
          </p:cNvPicPr>
          <p:nvPr/>
        </p:nvPicPr>
        <p:blipFill>
          <a:blip r:embed="rId3" cstate="print"/>
          <a:srcRect l="22761" t="2879" r="19484" b="12949"/>
          <a:stretch>
            <a:fillRect/>
          </a:stretch>
        </p:blipFill>
        <p:spPr>
          <a:xfrm>
            <a:off x="0" y="4034895"/>
            <a:ext cx="1937084" cy="282310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133481" y="3376864"/>
            <a:ext cx="2085474" cy="2273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36302" y="3340769"/>
            <a:ext cx="3260557" cy="2273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nghía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1" idx="2"/>
            <a:endCxn id="16" idx="0"/>
          </p:cNvCxnSpPr>
          <p:nvPr/>
        </p:nvCxnSpPr>
        <p:spPr>
          <a:xfrm rot="16200000" flipH="1">
            <a:off x="2517607" y="3143250"/>
            <a:ext cx="457200" cy="180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8" idx="0"/>
          </p:cNvCxnSpPr>
          <p:nvPr/>
        </p:nvCxnSpPr>
        <p:spPr>
          <a:xfrm rot="16200000" flipH="1">
            <a:off x="5932580" y="3133225"/>
            <a:ext cx="481265" cy="6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9" idx="0"/>
          </p:cNvCxnSpPr>
          <p:nvPr/>
        </p:nvCxnSpPr>
        <p:spPr>
          <a:xfrm rot="16200000" flipH="1">
            <a:off x="9146004" y="3120191"/>
            <a:ext cx="433137" cy="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153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742950" y="819150"/>
            <a:ext cx="10522850" cy="5391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5118433" y="1918034"/>
            <a:ext cx="48798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</a:p>
          <a:p>
            <a:pPr algn="ctr"/>
            <a:r>
              <a:rPr lang="en-US" altLang="zh-CN" sz="96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zh-CN" sz="96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zh-CN" altLang="en-US" sz="9600" b="1" dirty="0">
              <a:solidFill>
                <a:srgbClr val="F6BE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76b6a58ffad4045378dd0adeedf499b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79" y="1479887"/>
            <a:ext cx="4102768" cy="41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B5384411-43A1-48B4-8957-40B8FA99AB1B}"/>
              </a:ext>
            </a:extLst>
          </p:cNvPr>
          <p:cNvSpPr/>
          <p:nvPr/>
        </p:nvSpPr>
        <p:spPr>
          <a:xfrm>
            <a:off x="742950" y="819150"/>
            <a:ext cx="10522850" cy="5391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790F525-2C63-41E6-B70E-F9EBFAD4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47700"/>
            <a:ext cx="4253538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68652" y="2151727"/>
            <a:ext cx="5910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vi-VN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chú thích</a:t>
            </a:r>
            <a:endParaRPr lang="en-US" sz="8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637673" y="601579"/>
            <a:ext cx="10888579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: 圆角 3">
            <a:extLst>
              <a:ext uri="{FF2B5EF4-FFF2-40B4-BE49-F238E27FC236}">
                <a16:creationId xmlns=""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57" y="1553243"/>
            <a:ext cx="3280664" cy="4194240"/>
          </a:xfrm>
          <a:prstGeom prst="rect">
            <a:avLst/>
          </a:prstGeom>
        </p:spPr>
      </p:pic>
      <p:sp>
        <p:nvSpPr>
          <p:cNvPr id="5" name="Oval 53">
            <a:extLst>
              <a:ext uri="{FF2B5EF4-FFF2-40B4-BE49-F238E27FC236}">
                <a16:creationId xmlns="" xmlns:a16="http://schemas.microsoft.com/office/drawing/2014/main" id="{D805CD3F-1CB4-4549-AADA-2BE79454A748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65843" y="1878108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6">
            <a:extLst>
              <a:ext uri="{FF2B5EF4-FFF2-40B4-BE49-F238E27FC236}">
                <a16:creationId xmlns="" xmlns:a16="http://schemas.microsoft.com/office/drawing/2014/main" id="{CFB06607-FBF8-42FC-83FB-813F559FE32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805029" y="3098510"/>
            <a:ext cx="550862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59">
            <a:extLst>
              <a:ext uri="{FF2B5EF4-FFF2-40B4-BE49-F238E27FC236}">
                <a16:creationId xmlns=""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818477" y="4632320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2">
            <a:extLst>
              <a:ext uri="{FF2B5EF4-FFF2-40B4-BE49-F238E27FC236}">
                <a16:creationId xmlns=""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977227" y="4791070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12">
            <a:extLst>
              <a:ext uri="{FF2B5EF4-FFF2-40B4-BE49-F238E27FC236}">
                <a16:creationId xmlns="" xmlns:a16="http://schemas.microsoft.com/office/drawing/2014/main" id="{8CB25C34-D908-4136-96B4-A40B179D9387}"/>
              </a:ext>
            </a:extLst>
          </p:cNvPr>
          <p:cNvSpPr>
            <a:spLocks noEditPoints="1"/>
          </p:cNvSpPr>
          <p:nvPr/>
        </p:nvSpPr>
        <p:spPr bwMode="auto">
          <a:xfrm>
            <a:off x="951079" y="3252497"/>
            <a:ext cx="258762" cy="260350"/>
          </a:xfrm>
          <a:custGeom>
            <a:avLst/>
            <a:gdLst>
              <a:gd name="T0" fmla="*/ 2147483646 w 288"/>
              <a:gd name="T1" fmla="*/ 2147483646 h 288"/>
              <a:gd name="T2" fmla="*/ 2147483646 w 288"/>
              <a:gd name="T3" fmla="*/ 2147483646 h 288"/>
              <a:gd name="T4" fmla="*/ 2147483646 w 288"/>
              <a:gd name="T5" fmla="*/ 0 h 288"/>
              <a:gd name="T6" fmla="*/ 0 w 288"/>
              <a:gd name="T7" fmla="*/ 2147483646 h 288"/>
              <a:gd name="T8" fmla="*/ 2147483646 w 288"/>
              <a:gd name="T9" fmla="*/ 2147483646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2147483646 w 288"/>
              <a:gd name="T27" fmla="*/ 2147483646 h 288"/>
              <a:gd name="T28" fmla="*/ 2147483646 w 288"/>
              <a:gd name="T29" fmla="*/ 2147483646 h 288"/>
              <a:gd name="T30" fmla="*/ 2147483646 w 288"/>
              <a:gd name="T31" fmla="*/ 2147483646 h 288"/>
              <a:gd name="T32" fmla="*/ 2147483646 w 288"/>
              <a:gd name="T33" fmla="*/ 2147483646 h 288"/>
              <a:gd name="T34" fmla="*/ 2147483646 w 288"/>
              <a:gd name="T35" fmla="*/ 2147483646 h 288"/>
              <a:gd name="T36" fmla="*/ 2147483646 w 288"/>
              <a:gd name="T37" fmla="*/ 2147483646 h 288"/>
              <a:gd name="T38" fmla="*/ 2147483646 w 288"/>
              <a:gd name="T39" fmla="*/ 2147483646 h 288"/>
              <a:gd name="T40" fmla="*/ 2147483646 w 288"/>
              <a:gd name="T41" fmla="*/ 2147483646 h 288"/>
              <a:gd name="T42" fmla="*/ 2147483646 w 288"/>
              <a:gd name="T43" fmla="*/ 2147483646 h 288"/>
              <a:gd name="T44" fmla="*/ 2147483646 w 288"/>
              <a:gd name="T45" fmla="*/ 2147483646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3">
            <a:extLst>
              <a:ext uri="{FF2B5EF4-FFF2-40B4-BE49-F238E27FC236}">
                <a16:creationId xmlns="" xmlns:a16="http://schemas.microsoft.com/office/drawing/2014/main" id="{451D53B3-287D-41DC-9E0D-B2DFF3690887}"/>
              </a:ext>
            </a:extLst>
          </p:cNvPr>
          <p:cNvSpPr>
            <a:spLocks noEditPoints="1"/>
          </p:cNvSpPr>
          <p:nvPr/>
        </p:nvSpPr>
        <p:spPr bwMode="auto">
          <a:xfrm>
            <a:off x="954756" y="2022571"/>
            <a:ext cx="173037" cy="260350"/>
          </a:xfrm>
          <a:custGeom>
            <a:avLst/>
            <a:gdLst>
              <a:gd name="T0" fmla="*/ 2147483646 w 192"/>
              <a:gd name="T1" fmla="*/ 2147483646 h 289"/>
              <a:gd name="T2" fmla="*/ 2147483646 w 192"/>
              <a:gd name="T3" fmla="*/ 2147483646 h 289"/>
              <a:gd name="T4" fmla="*/ 2147483646 w 192"/>
              <a:gd name="T5" fmla="*/ 2147483646 h 289"/>
              <a:gd name="T6" fmla="*/ 2147483646 w 192"/>
              <a:gd name="T7" fmla="*/ 0 h 289"/>
              <a:gd name="T8" fmla="*/ 2147483646 w 192"/>
              <a:gd name="T9" fmla="*/ 2147483646 h 289"/>
              <a:gd name="T10" fmla="*/ 2147483646 w 192"/>
              <a:gd name="T11" fmla="*/ 2147483646 h 289"/>
              <a:gd name="T12" fmla="*/ 2147483646 w 192"/>
              <a:gd name="T13" fmla="*/ 2147483646 h 289"/>
              <a:gd name="T14" fmla="*/ 2147483646 w 192"/>
              <a:gd name="T15" fmla="*/ 2147483646 h 289"/>
              <a:gd name="T16" fmla="*/ 2147483646 w 192"/>
              <a:gd name="T17" fmla="*/ 2147483646 h 289"/>
              <a:gd name="T18" fmla="*/ 0 w 192"/>
              <a:gd name="T19" fmla="*/ 2147483646 h 289"/>
              <a:gd name="T20" fmla="*/ 2147483646 w 192"/>
              <a:gd name="T21" fmla="*/ 2147483646 h 289"/>
              <a:gd name="T22" fmla="*/ 2147483646 w 192"/>
              <a:gd name="T23" fmla="*/ 2147483646 h 289"/>
              <a:gd name="T24" fmla="*/ 2147483646 w 192"/>
              <a:gd name="T25" fmla="*/ 2147483646 h 289"/>
              <a:gd name="T26" fmla="*/ 2147483646 w 192"/>
              <a:gd name="T27" fmla="*/ 2147483646 h 289"/>
              <a:gd name="T28" fmla="*/ 2147483646 w 192"/>
              <a:gd name="T29" fmla="*/ 2147483646 h 289"/>
              <a:gd name="T30" fmla="*/ 2147483646 w 192"/>
              <a:gd name="T31" fmla="*/ 2147483646 h 289"/>
              <a:gd name="T32" fmla="*/ 2147483646 w 192"/>
              <a:gd name="T33" fmla="*/ 2147483646 h 289"/>
              <a:gd name="T34" fmla="*/ 2147483646 w 192"/>
              <a:gd name="T35" fmla="*/ 2147483646 h 289"/>
              <a:gd name="T36" fmla="*/ 2147483646 w 192"/>
              <a:gd name="T37" fmla="*/ 2147483646 h 289"/>
              <a:gd name="T38" fmla="*/ 2147483646 w 192"/>
              <a:gd name="T39" fmla="*/ 2147483646 h 289"/>
              <a:gd name="T40" fmla="*/ 2147483646 w 192"/>
              <a:gd name="T41" fmla="*/ 2147483646 h 289"/>
              <a:gd name="T42" fmla="*/ 2147483646 w 192"/>
              <a:gd name="T43" fmla="*/ 2147483646 h 289"/>
              <a:gd name="T44" fmla="*/ 2147483646 w 192"/>
              <a:gd name="T45" fmla="*/ 2147483646 h 289"/>
              <a:gd name="T46" fmla="*/ 2147483646 w 192"/>
              <a:gd name="T47" fmla="*/ 2147483646 h 289"/>
              <a:gd name="T48" fmla="*/ 2147483646 w 192"/>
              <a:gd name="T49" fmla="*/ 2147483646 h 289"/>
              <a:gd name="T50" fmla="*/ 2147483646 w 192"/>
              <a:gd name="T51" fmla="*/ 2147483646 h 289"/>
              <a:gd name="T52" fmla="*/ 2147483646 w 192"/>
              <a:gd name="T53" fmla="*/ 2147483646 h 289"/>
              <a:gd name="T54" fmla="*/ 2147483646 w 192"/>
              <a:gd name="T55" fmla="*/ 2147483646 h 289"/>
              <a:gd name="T56" fmla="*/ 2147483646 w 192"/>
              <a:gd name="T57" fmla="*/ 2147483646 h 289"/>
              <a:gd name="T58" fmla="*/ 2147483646 w 192"/>
              <a:gd name="T59" fmla="*/ 2147483646 h 289"/>
              <a:gd name="T60" fmla="*/ 2147483646 w 192"/>
              <a:gd name="T61" fmla="*/ 2147483646 h 289"/>
              <a:gd name="T62" fmla="*/ 2147483646 w 192"/>
              <a:gd name="T63" fmla="*/ 2147483646 h 289"/>
              <a:gd name="T64" fmla="*/ 2147483646 w 192"/>
              <a:gd name="T65" fmla="*/ 2147483646 h 289"/>
              <a:gd name="T66" fmla="*/ 2147483646 w 192"/>
              <a:gd name="T67" fmla="*/ 2147483646 h 289"/>
              <a:gd name="T68" fmla="*/ 2147483646 w 192"/>
              <a:gd name="T69" fmla="*/ 2147483646 h 289"/>
              <a:gd name="T70" fmla="*/ 2147483646 w 192"/>
              <a:gd name="T71" fmla="*/ 2147483646 h 289"/>
              <a:gd name="T72" fmla="*/ 2147483646 w 192"/>
              <a:gd name="T73" fmla="*/ 2147483646 h 289"/>
              <a:gd name="T74" fmla="*/ 2147483646 w 192"/>
              <a:gd name="T75" fmla="*/ 2147483646 h 289"/>
              <a:gd name="T76" fmla="*/ 2147483646 w 192"/>
              <a:gd name="T77" fmla="*/ 2147483646 h 289"/>
              <a:gd name="T78" fmla="*/ 2147483646 w 192"/>
              <a:gd name="T79" fmla="*/ 2147483646 h 289"/>
              <a:gd name="T80" fmla="*/ 2147483646 w 192"/>
              <a:gd name="T81" fmla="*/ 2147483646 h 289"/>
              <a:gd name="T82" fmla="*/ 2147483646 w 192"/>
              <a:gd name="T83" fmla="*/ 2147483646 h 289"/>
              <a:gd name="T84" fmla="*/ 2147483646 w 192"/>
              <a:gd name="T85" fmla="*/ 2147483646 h 289"/>
              <a:gd name="T86" fmla="*/ 2147483646 w 192"/>
              <a:gd name="T87" fmla="*/ 2147483646 h 289"/>
              <a:gd name="T88" fmla="*/ 2147483646 w 192"/>
              <a:gd name="T89" fmla="*/ 2147483646 h 289"/>
              <a:gd name="T90" fmla="*/ 2147483646 w 192"/>
              <a:gd name="T91" fmla="*/ 2147483646 h 289"/>
              <a:gd name="T92" fmla="*/ 2147483646 w 192"/>
              <a:gd name="T93" fmla="*/ 2147483646 h 28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60350" y="1732560"/>
            <a:ext cx="60518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4134" y="3054122"/>
            <a:ext cx="606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Cuộc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đời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Khổ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vả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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gần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gũi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lao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hiểu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họ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9196" y="4652024"/>
            <a:ext cx="5989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Sự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nghiệp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ây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bút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độc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VHVN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: 圆角 3">
            <a:extLst>
              <a:ext uri="{FF2B5EF4-FFF2-40B4-BE49-F238E27FC236}">
                <a16:creationId xmlns=""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59">
            <a:extLst>
              <a:ext uri="{FF2B5EF4-FFF2-40B4-BE49-F238E27FC236}">
                <a16:creationId xmlns=""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1014418" y="1333940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92">
            <a:extLst>
              <a:ext uri="{FF2B5EF4-FFF2-40B4-BE49-F238E27FC236}">
                <a16:creationId xmlns=""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1173168" y="1492690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824505" y="1353644"/>
            <a:ext cx="5989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Xuất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xứ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Trích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chương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IV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hồi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kí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“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</a:t>
            </a:r>
            <a:r>
              <a:rPr lang="vi-VN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hữ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ngày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thơ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ấu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”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67" y="1243111"/>
            <a:ext cx="3143947" cy="4415941"/>
          </a:xfrm>
          <a:prstGeom prst="rect">
            <a:avLst/>
          </a:prstGeom>
        </p:spPr>
      </p:pic>
      <p:sp>
        <p:nvSpPr>
          <p:cNvPr id="11" name="Oval 59">
            <a:extLst>
              <a:ext uri="{FF2B5EF4-FFF2-40B4-BE49-F238E27FC236}">
                <a16:creationId xmlns=""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1057961" y="2763926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92">
            <a:extLst>
              <a:ext uri="{FF2B5EF4-FFF2-40B4-BE49-F238E27FC236}">
                <a16:creationId xmlns=""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1216711" y="2922676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885239" y="2779672"/>
            <a:ext cx="2602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Thể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loại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Hồi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kí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58109" y="3618897"/>
            <a:ext cx="4932218" cy="141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881" tIns="60940" rIns="121881" bIns="60940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B5384411-43A1-48B4-8957-40B8FA99AB1B}"/>
              </a:ext>
            </a:extLst>
          </p:cNvPr>
          <p:cNvSpPr/>
          <p:nvPr/>
        </p:nvSpPr>
        <p:spPr>
          <a:xfrm>
            <a:off x="742950" y="819150"/>
            <a:ext cx="10522850" cy="5391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790F525-2C63-41E6-B70E-F9EBFAD4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47700"/>
            <a:ext cx="4253538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39343" y="1883223"/>
            <a:ext cx="5910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8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4294" y="3180354"/>
            <a:ext cx="3200400" cy="3200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flipH="1">
            <a:off x="1660358" y="962526"/>
            <a:ext cx="8337884" cy="303195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>
          <a:xfrm>
            <a:off x="269359" y="858100"/>
            <a:ext cx="11809228" cy="4735149"/>
            <a:chOff x="2556108" y="1538524"/>
            <a:chExt cx="6911261" cy="3633873"/>
          </a:xfrm>
        </p:grpSpPr>
        <p:sp>
          <p:nvSpPr>
            <p:cNvPr id="3" name="椭圆 31"/>
            <p:cNvSpPr/>
            <p:nvPr/>
          </p:nvSpPr>
          <p:spPr>
            <a:xfrm rot="5400000">
              <a:off x="4301035" y="6062"/>
              <a:ext cx="3421408" cy="69112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9DC3E6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椭圆 31"/>
            <p:cNvSpPr/>
            <p:nvPr/>
          </p:nvSpPr>
          <p:spPr>
            <a:xfrm rot="16200000" flipH="1">
              <a:off x="5860006" y="1566383"/>
              <a:ext cx="3489396" cy="343367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椭圆 31"/>
            <p:cNvSpPr/>
            <p:nvPr/>
          </p:nvSpPr>
          <p:spPr>
            <a:xfrm rot="5400000">
              <a:off x="2661848" y="1595608"/>
              <a:ext cx="3489396" cy="337522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文本框 44"/>
            <p:cNvSpPr txBox="1"/>
            <p:nvPr/>
          </p:nvSpPr>
          <p:spPr>
            <a:xfrm>
              <a:off x="4044297" y="1555155"/>
              <a:ext cx="600601" cy="448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spc="-30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algn="ctr"/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cô</a:t>
              </a:r>
            </a:p>
          </p:txBody>
        </p:sp>
        <p:sp>
          <p:nvSpPr>
            <p:cNvPr id="8" name="文本框 46"/>
            <p:cNvSpPr txBox="1"/>
            <p:nvPr/>
          </p:nvSpPr>
          <p:spPr>
            <a:xfrm>
              <a:off x="6813420" y="1624185"/>
              <a:ext cx="1259179" cy="44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spc="-30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Chú bé Hồng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550483" y="1666344"/>
            <a:ext cx="5278932" cy="72391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2000"/>
              </a:lnSpc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vi-VN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hân hậu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+ </a:t>
            </a:r>
            <a:r>
              <a:rPr lang="vi-VN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 thương mẹ</a:t>
            </a:r>
            <a:endParaRPr lang="en-US" sz="3200" b="1" dirty="0">
              <a:solidFill>
                <a:srgbClr val="0033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文本框 45"/>
          <p:cNvSpPr txBox="1"/>
          <p:nvPr/>
        </p:nvSpPr>
        <p:spPr>
          <a:xfrm>
            <a:off x="793899" y="1635730"/>
            <a:ext cx="5520907" cy="69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>
              <a:lnSpc>
                <a:spcPct val="122000"/>
              </a:lnSpc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vi-VN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hâm hiểm, giả dối, độc ác.</a:t>
            </a:r>
            <a:endParaRPr lang="en-US" sz="3200" b="1" dirty="0">
              <a:solidFill>
                <a:srgbClr val="0033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文本框 45"/>
          <p:cNvSpPr txBox="1"/>
          <p:nvPr/>
        </p:nvSpPr>
        <p:spPr>
          <a:xfrm>
            <a:off x="886138" y="2353603"/>
            <a:ext cx="4876988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22000"/>
              </a:lnSpc>
            </a:pPr>
            <a:r>
              <a:rPr lang="vi-VN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Wingdings 3"/>
              </a:rPr>
              <a:t>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 định kiến hẹp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hòi, tàn nhẫn đối với người phụ nữ trong xã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 cũ trước đây.</a:t>
            </a:r>
            <a:endParaRPr lang="en-US" sz="3200" dirty="0">
              <a:solidFill>
                <a:srgbClr val="0033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89CC609-786C-48B9-A11B-904C69CCB114}"/>
              </a:ext>
            </a:extLst>
          </p:cNvPr>
          <p:cNvSpPr txBox="1"/>
          <p:nvPr/>
        </p:nvSpPr>
        <p:spPr>
          <a:xfrm>
            <a:off x="6096000" y="1720022"/>
            <a:ext cx="381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12" name="Picture 11" descr="bbfcbea28a5cbe59ad7f1d92c85f7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7" y="3282218"/>
            <a:ext cx="2658979" cy="31907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30968" y="1443789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906125" y="766360"/>
            <a:ext cx="4201312" cy="170218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53">
            <a:extLst>
              <a:ext uri="{FF2B5EF4-FFF2-40B4-BE49-F238E27FC236}">
                <a16:creationId xmlns="" xmlns:a16="http://schemas.microsoft.com/office/drawing/2014/main" id="{D805CD3F-1CB4-4549-AADA-2BE79454A748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1932906" y="2503742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56">
            <a:extLst>
              <a:ext uri="{FF2B5EF4-FFF2-40B4-BE49-F238E27FC236}">
                <a16:creationId xmlns="" xmlns:a16="http://schemas.microsoft.com/office/drawing/2014/main" id="{CFB06607-FBF8-42FC-83FB-813F559FE32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2730082" y="3577467"/>
            <a:ext cx="550862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59">
            <a:extLst>
              <a:ext uri="{FF2B5EF4-FFF2-40B4-BE49-F238E27FC236}">
                <a16:creationId xmlns=""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585740" y="4499957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92">
            <a:extLst>
              <a:ext uri="{FF2B5EF4-FFF2-40B4-BE49-F238E27FC236}">
                <a16:creationId xmlns=""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3744490" y="4658707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12">
            <a:extLst>
              <a:ext uri="{FF2B5EF4-FFF2-40B4-BE49-F238E27FC236}">
                <a16:creationId xmlns="" xmlns:a16="http://schemas.microsoft.com/office/drawing/2014/main" id="{8CB25C34-D908-4136-96B4-A40B179D9387}"/>
              </a:ext>
            </a:extLst>
          </p:cNvPr>
          <p:cNvSpPr>
            <a:spLocks noEditPoints="1"/>
          </p:cNvSpPr>
          <p:nvPr/>
        </p:nvSpPr>
        <p:spPr bwMode="auto">
          <a:xfrm>
            <a:off x="2876132" y="3731454"/>
            <a:ext cx="258762" cy="260350"/>
          </a:xfrm>
          <a:custGeom>
            <a:avLst/>
            <a:gdLst>
              <a:gd name="T0" fmla="*/ 2147483646 w 288"/>
              <a:gd name="T1" fmla="*/ 2147483646 h 288"/>
              <a:gd name="T2" fmla="*/ 2147483646 w 288"/>
              <a:gd name="T3" fmla="*/ 2147483646 h 288"/>
              <a:gd name="T4" fmla="*/ 2147483646 w 288"/>
              <a:gd name="T5" fmla="*/ 0 h 288"/>
              <a:gd name="T6" fmla="*/ 0 w 288"/>
              <a:gd name="T7" fmla="*/ 2147483646 h 288"/>
              <a:gd name="T8" fmla="*/ 2147483646 w 288"/>
              <a:gd name="T9" fmla="*/ 2147483646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2147483646 w 288"/>
              <a:gd name="T27" fmla="*/ 2147483646 h 288"/>
              <a:gd name="T28" fmla="*/ 2147483646 w 288"/>
              <a:gd name="T29" fmla="*/ 2147483646 h 288"/>
              <a:gd name="T30" fmla="*/ 2147483646 w 288"/>
              <a:gd name="T31" fmla="*/ 2147483646 h 288"/>
              <a:gd name="T32" fmla="*/ 2147483646 w 288"/>
              <a:gd name="T33" fmla="*/ 2147483646 h 288"/>
              <a:gd name="T34" fmla="*/ 2147483646 w 288"/>
              <a:gd name="T35" fmla="*/ 2147483646 h 288"/>
              <a:gd name="T36" fmla="*/ 2147483646 w 288"/>
              <a:gd name="T37" fmla="*/ 2147483646 h 288"/>
              <a:gd name="T38" fmla="*/ 2147483646 w 288"/>
              <a:gd name="T39" fmla="*/ 2147483646 h 288"/>
              <a:gd name="T40" fmla="*/ 2147483646 w 288"/>
              <a:gd name="T41" fmla="*/ 2147483646 h 288"/>
              <a:gd name="T42" fmla="*/ 2147483646 w 288"/>
              <a:gd name="T43" fmla="*/ 2147483646 h 288"/>
              <a:gd name="T44" fmla="*/ 2147483646 w 288"/>
              <a:gd name="T45" fmla="*/ 2147483646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13">
            <a:extLst>
              <a:ext uri="{FF2B5EF4-FFF2-40B4-BE49-F238E27FC236}">
                <a16:creationId xmlns="" xmlns:a16="http://schemas.microsoft.com/office/drawing/2014/main" id="{451D53B3-287D-41DC-9E0D-B2DFF3690887}"/>
              </a:ext>
            </a:extLst>
          </p:cNvPr>
          <p:cNvSpPr>
            <a:spLocks noEditPoints="1"/>
          </p:cNvSpPr>
          <p:nvPr/>
        </p:nvSpPr>
        <p:spPr bwMode="auto">
          <a:xfrm>
            <a:off x="2121819" y="2648205"/>
            <a:ext cx="173037" cy="260350"/>
          </a:xfrm>
          <a:custGeom>
            <a:avLst/>
            <a:gdLst>
              <a:gd name="T0" fmla="*/ 2147483646 w 192"/>
              <a:gd name="T1" fmla="*/ 2147483646 h 289"/>
              <a:gd name="T2" fmla="*/ 2147483646 w 192"/>
              <a:gd name="T3" fmla="*/ 2147483646 h 289"/>
              <a:gd name="T4" fmla="*/ 2147483646 w 192"/>
              <a:gd name="T5" fmla="*/ 2147483646 h 289"/>
              <a:gd name="T6" fmla="*/ 2147483646 w 192"/>
              <a:gd name="T7" fmla="*/ 0 h 289"/>
              <a:gd name="T8" fmla="*/ 2147483646 w 192"/>
              <a:gd name="T9" fmla="*/ 2147483646 h 289"/>
              <a:gd name="T10" fmla="*/ 2147483646 w 192"/>
              <a:gd name="T11" fmla="*/ 2147483646 h 289"/>
              <a:gd name="T12" fmla="*/ 2147483646 w 192"/>
              <a:gd name="T13" fmla="*/ 2147483646 h 289"/>
              <a:gd name="T14" fmla="*/ 2147483646 w 192"/>
              <a:gd name="T15" fmla="*/ 2147483646 h 289"/>
              <a:gd name="T16" fmla="*/ 2147483646 w 192"/>
              <a:gd name="T17" fmla="*/ 2147483646 h 289"/>
              <a:gd name="T18" fmla="*/ 0 w 192"/>
              <a:gd name="T19" fmla="*/ 2147483646 h 289"/>
              <a:gd name="T20" fmla="*/ 2147483646 w 192"/>
              <a:gd name="T21" fmla="*/ 2147483646 h 289"/>
              <a:gd name="T22" fmla="*/ 2147483646 w 192"/>
              <a:gd name="T23" fmla="*/ 2147483646 h 289"/>
              <a:gd name="T24" fmla="*/ 2147483646 w 192"/>
              <a:gd name="T25" fmla="*/ 2147483646 h 289"/>
              <a:gd name="T26" fmla="*/ 2147483646 w 192"/>
              <a:gd name="T27" fmla="*/ 2147483646 h 289"/>
              <a:gd name="T28" fmla="*/ 2147483646 w 192"/>
              <a:gd name="T29" fmla="*/ 2147483646 h 289"/>
              <a:gd name="T30" fmla="*/ 2147483646 w 192"/>
              <a:gd name="T31" fmla="*/ 2147483646 h 289"/>
              <a:gd name="T32" fmla="*/ 2147483646 w 192"/>
              <a:gd name="T33" fmla="*/ 2147483646 h 289"/>
              <a:gd name="T34" fmla="*/ 2147483646 w 192"/>
              <a:gd name="T35" fmla="*/ 2147483646 h 289"/>
              <a:gd name="T36" fmla="*/ 2147483646 w 192"/>
              <a:gd name="T37" fmla="*/ 2147483646 h 289"/>
              <a:gd name="T38" fmla="*/ 2147483646 w 192"/>
              <a:gd name="T39" fmla="*/ 2147483646 h 289"/>
              <a:gd name="T40" fmla="*/ 2147483646 w 192"/>
              <a:gd name="T41" fmla="*/ 2147483646 h 289"/>
              <a:gd name="T42" fmla="*/ 2147483646 w 192"/>
              <a:gd name="T43" fmla="*/ 2147483646 h 289"/>
              <a:gd name="T44" fmla="*/ 2147483646 w 192"/>
              <a:gd name="T45" fmla="*/ 2147483646 h 289"/>
              <a:gd name="T46" fmla="*/ 2147483646 w 192"/>
              <a:gd name="T47" fmla="*/ 2147483646 h 289"/>
              <a:gd name="T48" fmla="*/ 2147483646 w 192"/>
              <a:gd name="T49" fmla="*/ 2147483646 h 289"/>
              <a:gd name="T50" fmla="*/ 2147483646 w 192"/>
              <a:gd name="T51" fmla="*/ 2147483646 h 289"/>
              <a:gd name="T52" fmla="*/ 2147483646 w 192"/>
              <a:gd name="T53" fmla="*/ 2147483646 h 289"/>
              <a:gd name="T54" fmla="*/ 2147483646 w 192"/>
              <a:gd name="T55" fmla="*/ 2147483646 h 289"/>
              <a:gd name="T56" fmla="*/ 2147483646 w 192"/>
              <a:gd name="T57" fmla="*/ 2147483646 h 289"/>
              <a:gd name="T58" fmla="*/ 2147483646 w 192"/>
              <a:gd name="T59" fmla="*/ 2147483646 h 289"/>
              <a:gd name="T60" fmla="*/ 2147483646 w 192"/>
              <a:gd name="T61" fmla="*/ 2147483646 h 289"/>
              <a:gd name="T62" fmla="*/ 2147483646 w 192"/>
              <a:gd name="T63" fmla="*/ 2147483646 h 289"/>
              <a:gd name="T64" fmla="*/ 2147483646 w 192"/>
              <a:gd name="T65" fmla="*/ 2147483646 h 289"/>
              <a:gd name="T66" fmla="*/ 2147483646 w 192"/>
              <a:gd name="T67" fmla="*/ 2147483646 h 289"/>
              <a:gd name="T68" fmla="*/ 2147483646 w 192"/>
              <a:gd name="T69" fmla="*/ 2147483646 h 289"/>
              <a:gd name="T70" fmla="*/ 2147483646 w 192"/>
              <a:gd name="T71" fmla="*/ 2147483646 h 289"/>
              <a:gd name="T72" fmla="*/ 2147483646 w 192"/>
              <a:gd name="T73" fmla="*/ 2147483646 h 289"/>
              <a:gd name="T74" fmla="*/ 2147483646 w 192"/>
              <a:gd name="T75" fmla="*/ 2147483646 h 289"/>
              <a:gd name="T76" fmla="*/ 2147483646 w 192"/>
              <a:gd name="T77" fmla="*/ 2147483646 h 289"/>
              <a:gd name="T78" fmla="*/ 2147483646 w 192"/>
              <a:gd name="T79" fmla="*/ 2147483646 h 289"/>
              <a:gd name="T80" fmla="*/ 2147483646 w 192"/>
              <a:gd name="T81" fmla="*/ 2147483646 h 289"/>
              <a:gd name="T82" fmla="*/ 2147483646 w 192"/>
              <a:gd name="T83" fmla="*/ 2147483646 h 289"/>
              <a:gd name="T84" fmla="*/ 2147483646 w 192"/>
              <a:gd name="T85" fmla="*/ 2147483646 h 289"/>
              <a:gd name="T86" fmla="*/ 2147483646 w 192"/>
              <a:gd name="T87" fmla="*/ 2147483646 h 289"/>
              <a:gd name="T88" fmla="*/ 2147483646 w 192"/>
              <a:gd name="T89" fmla="*/ 2147483646 h 289"/>
              <a:gd name="T90" fmla="*/ 2147483646 w 192"/>
              <a:gd name="T91" fmla="*/ 2147483646 h 289"/>
              <a:gd name="T92" fmla="*/ 2147483646 w 192"/>
              <a:gd name="T93" fmla="*/ 2147483646 h 28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031957" y="2310066"/>
            <a:ext cx="77483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ồ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cha,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hương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ống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thốn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chăm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chở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1217" y="3605269"/>
            <a:ext cx="55146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6459" y="4519661"/>
            <a:ext cx="5527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nén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98243" y="5337829"/>
            <a:ext cx="33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bất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hạnh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1441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Picture 11" descr="bbfcbea28a5cbe59ad7f1d92c85f7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7" y="3282218"/>
            <a:ext cx="2658979" cy="31907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13193" y="1925402"/>
            <a:ext cx="9837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49803" y="3020608"/>
            <a:ext cx="8951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cổ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tục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……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nát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vụn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thôi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.”</a:t>
            </a:r>
            <a:endParaRPr kumimoji="0" lang="en-US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699084" y="3797046"/>
            <a:ext cx="8438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gáp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dồn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dập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+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699084" y="4877605"/>
            <a:ext cx="8438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uất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căm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giận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255069" y="5871783"/>
            <a:ext cx="8438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4686" y="1413690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557" y="782052"/>
            <a:ext cx="5357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8193" grpId="0"/>
      <p:bldP spid="18" grpId="0"/>
      <p:bldP spid="19" grpId="0"/>
      <p:bldP spid="22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72F29BB-0803-4072-A616-6B97CD63FF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43"/>
</p:tagLst>
</file>

<file path=ppt/theme/theme1.xml><?xml version="1.0" encoding="utf-8"?>
<a:theme xmlns:a="http://schemas.openxmlformats.org/drawingml/2006/main" name="Office Theme">
  <a:themeElements>
    <a:clrScheme name="自定义 1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488</Words>
  <Application>Microsoft Office PowerPoint</Application>
  <PresentationFormat>Custom</PresentationFormat>
  <Paragraphs>59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</dc:title>
  <dc:creator>WIN7</dc:creator>
  <cp:lastModifiedBy>admin</cp:lastModifiedBy>
  <cp:revision>164</cp:revision>
  <dcterms:created xsi:type="dcterms:W3CDTF">2017-08-18T03:02:00Z</dcterms:created>
  <dcterms:modified xsi:type="dcterms:W3CDTF">2022-11-27T11:43:51Z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